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9" r:id="rId10"/>
    <p:sldId id="300" r:id="rId11"/>
    <p:sldId id="301" r:id="rId12"/>
    <p:sldId id="302" r:id="rId13"/>
    <p:sldId id="323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298" r:id="rId28"/>
    <p:sldId id="275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619" autoAdjust="0"/>
  </p:normalViewPr>
  <p:slideViewPr>
    <p:cSldViewPr snapToGrid="0">
      <p:cViewPr varScale="1">
        <p:scale>
          <a:sx n="79" d="100"/>
          <a:sy n="79" d="100"/>
        </p:scale>
        <p:origin x="10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713BDD-A413-4BDC-AF33-1A98AB787E29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9101-CCDF-4C97-9945-069E7A1232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7261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A9101-CCDF-4C97-9945-069E7A1232D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5388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A9101-CCDF-4C97-9945-069E7A1232D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09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「特徴量を選択するポリシー」と、「クラス分類するための分類器」の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つの</a:t>
            </a:r>
            <a:r>
              <a:rPr kumimoji="1" lang="en-US" altLang="ja-JP" dirty="0"/>
              <a:t>NN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本研究はこの先行研究を</a:t>
            </a:r>
            <a:r>
              <a:rPr kumimoji="1" lang="en-US" altLang="ja-JP" dirty="0"/>
              <a:t>update</a:t>
            </a:r>
            <a:r>
              <a:rPr kumimoji="1" lang="ja-JP" altLang="en-US" dirty="0"/>
              <a:t>する形の研究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A9101-CCDF-4C97-9945-069E7A1232D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1876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A9101-CCDF-4C97-9945-069E7A1232D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645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A9101-CCDF-4C97-9945-069E7A1232D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6129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　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A9101-CCDF-4C97-9945-069E7A1232D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0711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選択できる特徴量が変化する場合を再現するために、選択できる特徴量を限定したクラス分類を行った。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A9101-CCDF-4C97-9945-069E7A1232D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3422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A9101-CCDF-4C97-9945-069E7A1232D0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167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EA6C16-D7B8-3ECC-FDC5-959327BC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4AD9FD-C1A2-FA64-CEEA-0D55B5D70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898621-D105-0CE9-27D1-A8AF4FBA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EB7AC-3FAC-2039-978F-5BA3DFC1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B29266-62B1-86F9-261E-67E59B0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20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B6572-3EC8-BA85-3A0C-96D2B48D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D3302F-338C-05E5-3087-92A75E80B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DC2AD1-800C-FC71-8849-CC6B57E9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580A90-1EEF-2D15-BC23-D56B64ED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D5C7C4-F4A6-5756-D2B6-7A954FBA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63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2AA5748-BCED-D691-E324-375727F7C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3564CBA-BB06-4BBD-CEF4-5F2B33A6F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FD4A25-F0BA-6D2A-1657-D019CA2F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CFE0AC-8A8D-CBBC-3565-F70B3B9F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626F97-23CC-EF7E-45D9-3ED71C0E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30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C55260-8AB6-1BC6-FDC0-CB9AED4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027CAB-D5B5-C671-C154-865C6C31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B9F2D8-8200-9085-0F0C-25158EB8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E2B035-82AA-8406-EE8A-C64CD584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AB0815-8717-0833-0DFB-ECEDF990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55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C3943-0100-69BE-AD84-7F016B6B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544E1F-9A00-FF93-1C70-A4144AFDF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57FDD9-28A3-6633-A0B6-8EBAF41C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B463E-BC70-CFF9-37CE-6C6A78C5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282089-B131-581C-B5F3-B5005144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97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40D8A7-0B20-1763-213D-C1B51525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0EB352-8777-53E5-B3C6-ABD0D0F2F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554EF7-D90B-EDFA-6837-17FE5FB8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8939E9-F0BC-129C-08FE-3F9D829E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446B08-F017-26AD-BFE8-DBBF487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29DAE5-7466-5CBF-9616-6EE98B86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77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A1E65-989D-5E0A-043F-A64FFE30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83790C-6801-BA6E-464E-73942EBB7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70F339-9639-3273-F9FE-20465F54C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5CC56D9-14D7-E2D1-9954-13EFF0050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2CB04-CAB2-3321-9ABB-B68C0253B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3BD498-A81E-339A-7ED9-ED4CAA54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3D12228-523B-7311-1B8A-6EBF438E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B22357D-5E25-65FE-67BD-5496F4B1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5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1D9AB-F48E-8BB0-1EB4-1F42421A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53E8D40-F000-C14A-9AB6-6258EF50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5AFA5E-CD92-C82B-1ADC-78F05CCC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E91B96-8B4B-EE35-D6BA-58C69F08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92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65C5692-AB27-DBEF-B1DB-7286CC4D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45F834B-0589-B8C3-12E5-9679DE7C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995981-27A9-669D-1805-50BC9335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29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85F99-436D-F8F4-CFC2-011C00CD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CEFADD-98EF-24F5-30F6-DFD1A900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DC9592-7FE7-5D0F-5255-088FB9860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65025A-4D04-6113-5DCB-EB8EC4F7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1180C7-1965-926D-C3D2-1423223F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ACEB06-E011-C235-6008-137472E1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66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5AB44-AE99-1C9D-CFF7-00E6A7F1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DAEADF4-E213-B46A-645E-5FB9A9EEA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25BCD1B-E870-F64E-2CCC-B47DEB9C2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54A579-A90A-33BB-2D5E-21A5340C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F918FF-9831-8742-1E43-5CDE5133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D499B-E3CF-7DAD-58AD-701AC9FC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2B61A8B-2BB2-1786-E11F-B64DA598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43C887-35BA-6329-3DC7-44EEF1D5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617D71-98BD-CA30-492A-199B61530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817823-3052-40E3-893C-AF0232C166B4}" type="datetimeFigureOut">
              <a:rPr kumimoji="1" lang="ja-JP" altLang="en-US" smtClean="0"/>
              <a:t>2024/6/9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F5C4A8-AA96-CD8C-9224-D9E273319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12EECC-799D-59B6-F550-3CD364B5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98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8D1C68-21D1-07D8-6A5A-1D8876B2C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7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94AD1A-8308-0281-4DB4-69FEA7342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05C936-322D-FA06-1DDC-13E317572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9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C338C5-E046-FF9A-1E93-482808B7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3BB68F-A2FC-CA76-3CFD-5299E614F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8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957B42-1C48-921F-9300-61FE508CD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8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0BFFE25-F949-2E36-1641-D0FEE32B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89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60AAEF-2862-3A47-9960-F3F5575C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9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C76C7F-BC03-C0A4-B32C-C5793F65B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743F51-E840-8982-94D7-E57D5E965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6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E441D0-3F0C-8426-DF30-0F750F8F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ECBD6C-90CF-D194-B9BE-F646EA58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AFFF712-CB14-597D-C5FB-C8CECD0CD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61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110DBC-DABC-3A44-7F17-60776F97D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98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8D50FAA-9397-8E0B-3323-7F275BE8A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9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6376FA-19DF-0CC7-2CE8-44539563E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17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3B936D-2E60-22EB-52A3-BD1998291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72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A6A95E-7524-55D9-56F8-3B4625AAE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4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C89DB1-E548-EED7-9B92-2A1096CD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49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628537" y="1541417"/>
            <a:ext cx="648498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sz="20000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sz="20000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8481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00297" y="200297"/>
            <a:ext cx="11887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特徴量の特徴量</a:t>
            </a:r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29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0B27AB-DCCC-E874-F5C1-67BE230C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7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2F3A2E-6499-04A0-BF47-955EBAC7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B8B3D69-A7E0-44BC-52EA-BC058EA8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6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2B6131-2DF0-9B40-C0A3-D1AB7DB5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6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C29403F-9646-D93C-C5E2-BB7852A2F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7644A6-B2CE-2F19-61EF-2DE4102A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9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83DFAC-441C-E17B-7D5E-EC0DC48E8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2861</TotalTime>
  <Words>74</Words>
  <Application>Microsoft Office PowerPoint</Application>
  <PresentationFormat>ワイド画面</PresentationFormat>
  <Paragraphs>17</Paragraphs>
  <Slides>28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3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hirooka hirooka</dc:creator>
  <cp:lastModifiedBy>hirooka hirooka</cp:lastModifiedBy>
  <cp:revision>133</cp:revision>
  <dcterms:created xsi:type="dcterms:W3CDTF">2024-06-02T16:53:27Z</dcterms:created>
  <dcterms:modified xsi:type="dcterms:W3CDTF">2024-06-09T13:11:24Z</dcterms:modified>
</cp:coreProperties>
</file>